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71" r:id="rId2"/>
    <p:sldId id="1488" r:id="rId3"/>
    <p:sldId id="1489" r:id="rId4"/>
    <p:sldId id="1490" r:id="rId5"/>
    <p:sldId id="1491" r:id="rId6"/>
    <p:sldId id="1492" r:id="rId7"/>
    <p:sldId id="149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910" y="2280366"/>
            <a:ext cx="8912180" cy="951779"/>
          </a:xfrm>
        </p:spPr>
        <p:txBody>
          <a:bodyPr>
            <a:normAutofit fontScale="90000"/>
          </a:bodyPr>
          <a:lstStyle/>
          <a:p>
            <a:r>
              <a:rPr lang="en-US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400. INNKUAN KI-IT LENG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Love in the Family </a:t>
            </a:r>
          </a:p>
          <a:p>
            <a:r>
              <a:rPr lang="en-US" sz="1500" dirty="0" err="1"/>
              <a:t>Kol</a:t>
            </a:r>
            <a:r>
              <a:rPr lang="en-US" sz="1500" dirty="0"/>
              <a:t>. 3:18-20</a:t>
            </a:r>
          </a:p>
          <a:p>
            <a:r>
              <a:rPr lang="en-US" sz="1500" dirty="0"/>
              <a:t>J. H. McNaughton 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71426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kimkot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Awging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maitaina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54926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22311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omlohna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96079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2210822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89155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lungdampih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Luiging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ngaihpi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Vandum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maitaina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88751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van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nuihpih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vanpan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nuihpih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89814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183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400. INNKUAN KI-IT LENG</vt:lpstr>
      <vt:lpstr>1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2018-12-15T06:37:00Z</dcterms:modified>
</cp:coreProperties>
</file>